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26" r:id="rId4"/>
    <p:sldId id="512"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08.966"/>
    </inkml:context>
    <inkml:brush xml:id="br0">
      <inkml:brushProperty name="width" value="0.05" units="cm"/>
      <inkml:brushProperty name="height" value="0.05" units="cm"/>
      <inkml:brushProperty name="color" value="#ED1C24"/>
      <inkml:brushProperty name="fitToCurve" value="1"/>
    </inkml:brush>
  </inkml:definitions>
  <inkml:trace contextRef="#ctx0" brushRef="#br0">2988 2976 0,'-77'0'78,"-26"0"-62,26 0-16,-25 52 15,-1-27-15,-77 78 16,26-1-16,0 1 16,52 0-1,-52-1-15,103-25 0,-1 26 16,52-77-16,-25 76 16,-1 1-16,26 76 15,0 52-15,0-77 16,0 26-16,0 128 15,26-129-15,51 1 16,-77-103 0,25-26-16,-25 1 15,52 25-15,-27 0 0,1-52 16,51 26-16,-52 1 16,104 50-16,-1-50 15,26 25-15,51-52 16,-25 1-1,51 0-15,25-26 0,-25 0 16,26 0 0,-52 0-16,0 0 15,-51 0-15,-25 0 16,-78-26-16,77-51 16,-102 0-16,25 51 15,-25-51-15,-1-51 16,-25 26-16,77-27 15,-25-25-15,-52-51 16,51 25-16,26 52 16,-51 0-16,-1-26 15,27 51-15,-27-25 16,-25 51-16,0-26 16,0-25-16,-25 0 15,-52-77-15,-52 102 16,1-25-16,-26 25 15,26 52-15,-103 25 16,26-76-16,25 76 16,-51 0-16,52 1 15,-1-78-15,26 77 16,51 1-16,26-52 16,52 77 15,-1 0 16,-25 0-32,-26-26-15,-26-25 16,52 51-16,0 0 16,-26 0-16,51 0 93</inkml:trace>
  <inkml:trace contextRef="#ctx0" brushRef="#br0" timeOffset="1118">2577 3156 0,'0'-26'16,"-25"26"15,-1 0-15,0 0-1,1-25-15,-1-1 16,-25 26-16,-1-26 16,1 26-16,0 0 15,-78-25-15,-25 25 16,-25-26-16,-1-25 15,-25 25-15,25 26 16,1-77-16,25 26 16,26 25-16,-1-25 15,52-26 1,26 25 0,-26-25-16,26-25 15,-26-1-15,51 52 16,-51-129-16,0 78 15,26-1-15,51 77 16,0-51-16,-26-25 16,1 50-1,25 1-15,0 25 0,0-25 16,0 0 0,0 0-16,0-1 15,0-25-15,0 52 16,0-1-16,0-51 15,0-26-15,0 1 16,25 25-16,1 0 16,0-26-16,51 26 15,-52 26-15,27 0 16,-1-1-16,-26 1 16,1 25-16,0 26 15,-1 0-15,1-51 16,25 51-16,-25 0 15,-26-26-15,77 26 16,-51 0 0,25 0-1,-25 0-15,-1 0 16,27 0-16,-27-25 16,1 25-16,25-52 15,-25 52 1,0 0-1,-26-25 32</inkml:trace>
  <inkml:trace contextRef="#ctx0" brushRef="#br0" timeOffset="1743">550 0 0,'26'0'63,"77"0"-63,-1 0 15,27 0-15,-27 26 16,-50-26-16,-27 0 16,1 0-16,-1 25 15,-25 1 1,0 0-16,0-1 47,-25 27-32,-26-27-15,-1 27 16,1 25-16,25-52 16,-25 1-16,0 25 15,25-25-15,0 0 16,1-26-16,-1 25 78,26 27-31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2.694"/>
    </inkml:context>
    <inkml:brush xml:id="br0">
      <inkml:brushProperty name="width" value="0.05" units="cm"/>
      <inkml:brushProperty name="height" value="0.05" units="cm"/>
      <inkml:brushProperty name="color" value="#ED1C24"/>
      <inkml:brushProperty name="fitToCurve" value="1"/>
    </inkml:brush>
  </inkml:definitions>
  <inkml:trace contextRef="#ctx0" brushRef="#br0">3 2425 0,'0'-25'140,"0"-1"-140,0-25 16,0 0-16,0-26 16,0 51-16,0-51 15,0-26-15,0 52 16,0-52-16,0-25 15,0 25-15,0-25 16,0 0 0,128-26-16,-77-26 0,26 103 15,-51-25-15,102-52 16,-25 26-16,-26 76 16,0 1-16,77-52 15,-26 26-15,26-25 16,0 50-1,0 1-15,-26 25 0,0 26 16,52 0-16,25 0 16,26 0-16,-77 0 15,128 0-15,-77 0 16,52 0-16,-77 0 16,-104 0-16,-24 0 15,25 0-15,-52 0 31,27 0-15,25 52 0,51-1-16,-77-25 15,52-1-15,-77 1 16,51 25-16,-26-25 16,26-26-16,-51 0 15,-1 26 1,26 25-16,-25-25 15,51-26-15,0 77 16,77 51 0,-103-77-16,1 1 15,25-1-15,0-26 16,-52-25-16</inkml:trace>
  <inkml:trace contextRef="#ctx0" brushRef="#br0" timeOffset="767">4877 476 0,'26'0'62,"51"25"-46,-51 27 0,51 25-16,-52-26 15,1 0-15,25 26 16,-25-51-16,-1-26 16,-25 25-16,0 1 15,-25 0 48,-27-26-63,1 0 15,-26 0-15,0 0 16,26 0-16,0 0 16,25 0-1,-25 0-15,25 0 16,-25 0-1,25 0-15,26 25 110</inkml:trace>
  <inkml:trace contextRef="#ctx0" brushRef="#br0" timeOffset="4663">5493 1194 0,'51'0'47,"-25"0"-32,51 0 1,26 0 0,-52 0-16,128 0 15,-50 0-15,50 0 16,-25 0-16,0 0 15,0 0-15,-102 0 16,50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19.823"/>
    </inkml:context>
    <inkml:brush xml:id="br0">
      <inkml:brushProperty name="width" value="0.05" units="cm"/>
      <inkml:brushProperty name="height" value="0.05" units="cm"/>
      <inkml:brushProperty name="color" value="#ED1C24"/>
      <inkml:brushProperty name="fitToCurve" value="1"/>
    </inkml:brush>
  </inkml:definitions>
  <inkml:trace contextRef="#ctx0" brushRef="#br0">0 639 0,'26'26'62,"25"-52"-30,-25-25-17,-26 25-15,26-50 16,51 24 0,-77 27-1,77-52-15,0 0 0,-26 25 16,0-25-16,26 77 15,-26-25-15,78-1 16,-27-25-16,27 51 16,50 0-16,27 0 15,-27 0 1,52 0-16,-26 25 16,26 78-16,-26-52 15,26 78-15,-102-52 0,76 51 16,-103-51-1,52 25-15,-77-50 16,26-1-16,0 52 16,25-1-16,-51-50 15,-26-1-15,-25 0 16,0 1 0,-1-1-16,27 26 0,-27 25 15,-25-76-15,26 25 16,-26 26-1,0-51 1,0 25 0,0-25-1,0 51-15,0-51 16,0-1 0,0 1-16,0 25 15,-26-25 1,1-26-1,25 26 1,0-1 0,-26-25 15,0 26 16,1-26 62</inkml:trace>
  <inkml:trace contextRef="#ctx0" brushRef="#br0" timeOffset="662">3541 1717 0,'0'26'31,"0"51"-15,0 0-16,0-52 16,0 52-16,0-25 15,26-27-15,-1 1 16,1 0 0,-26-1-1,0 1 1,26-1 15,-1 1-31,27-26 16,25 0-1,0 0-15,-1 0 16,27 0-16,-26 0 16,-26 0-16,26 0 15,-25 0-15,-1 0 16,-25-26-16,-1 26 15,-25-25 64,-25 25-33</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6T05:39:21.654"/>
    </inkml:context>
    <inkml:brush xml:id="br0">
      <inkml:brushProperty name="width" value="0.05" units="cm"/>
      <inkml:brushProperty name="height" value="0.05" units="cm"/>
      <inkml:brushProperty name="color" value="#ED1C24"/>
      <inkml:brushProperty name="fitToCurve" value="1"/>
    </inkml:brush>
  </inkml:definitions>
  <inkml:trace contextRef="#ctx0" brushRef="#br0">233 3 0,'26'0'15,"-1"0"32,1 0-31,25 0-16,1 0 15,25 51-15,25 103 16,-25-51 0,0 102-16,-26-77 0,52 103 15,-52 0-15,1 0 16,-52 51-16,0-25 15,0-26 1,0-103-16,-52 52 16,-25-52-16,0 0 15,26 1-15,-26-27 16,26-25-16,25-26 16,-51 26-16,26 0 15,0 0-15,-1-25 16,1-1-1,25-25-15,1-1 110</inkml:trace>
  <inkml:trace contextRef="#ctx0" brushRef="#br0" timeOffset="593">53 3159 0,'0'77'47,"0"-52"-31,-51 129-16,51-77 15,0-51 1,0 25-16,0-25 15,0 0 1,0-1 15,51-25-15,-25 0-16,51 0 16,-51 0-16,51 0 15,-52 0-15,27 0 16,-1 0-16,26 0 15,-51 0 1,-1 0 0,27 0-1,-27 0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github.com/soyuztechnologies/brakesindia_UI5_Fiori_Feb7/blob/master/Day%2010/Exercise_Routing/webapp/manifest.json" TargetMode="External"/><Relationship Id="rId7" Type="http://schemas.openxmlformats.org/officeDocument/2006/relationships/hyperlink" Target="https://github.com/soyuztechnologies/brakesindia_UI5_Fiori_Feb7/blob/master/Day%2010/Exercise_Routing/webapp/controller/Empty.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ing/webapp/view/Empty.view.xml" TargetMode="External"/><Relationship Id="rId5" Type="http://schemas.openxmlformats.org/officeDocument/2006/relationships/hyperlink" Target="https://github.com/soyuztechnologies/brakesindia_UI5_Fiori_Feb7/blob/master/Day%2010/Exercise_Routing/webapp/controller/View1.controller.js" TargetMode="External"/><Relationship Id="rId4" Type="http://schemas.openxmlformats.org/officeDocument/2006/relationships/hyperlink" Target="https://github.com/soyuztechnologies/brakesindia_UI5_Fiori_Feb7/blob/master/Day%2010/Exercise_Routing/webapp/Component.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0/Exercise_RouteMatchHandler/webapp/manifest.json" TargetMode="External"/><Relationship Id="rId5" Type="http://schemas.openxmlformats.org/officeDocument/2006/relationships/hyperlink" Target="https://github.com/soyuztechnologies/brakesindia_UI5_Fiori_Feb7/blob/master/Day%2010/Exercise_RouteMatchHandler/webapp/controller/View2.controller.js" TargetMode="External"/><Relationship Id="rId4" Type="http://schemas.openxmlformats.org/officeDocument/2006/relationships/hyperlink" Target="https://github.com/soyuztechnologies/brakesindia_UI5_Fiori_Feb7/blob/master/Day%2010/Exercise_RouteMatchHandler/webapp/controller/View1.controller.j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0/Exercise_MobileTable&amp;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hyperlink" Target="https://github.com/soyuztechnologies/brakesindia_UI5_Fiori_Feb7/blob/master/Day%2010/Exercise_MobileTable&amp;Messages/webapp/controller/View2.controller.j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5.emf"/><Relationship Id="rId4" Type="http://schemas.openxmlformats.org/officeDocument/2006/relationships/customXml" Target="../ink/ink2.xml"/><Relationship Id="rId9"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github.com/soyuztechnologies/brakesindia_UI5_Fiori_Feb7/blob/master/Day%2010/Exercise_IconTab/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0/Exercise_DropDown/webapp/view/View2.view.x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0/Exercise_MasterDetail/webapp/Component.js" TargetMode="External"/><Relationship Id="rId4" Type="http://schemas.openxmlformats.org/officeDocument/2006/relationships/hyperlink" Target="https://github.com/soyuztechnologies/brakesindia_UI5_Fiori_Feb7/blob/master/Day%2010/Exercise_MasterDetail/webapp/view/App.view.x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Empty.view.xml</a:t>
            </a:r>
            <a:endParaRPr lang="en-US" dirty="0"/>
          </a:p>
          <a:p>
            <a:pPr marL="285750" indent="-285750">
              <a:buFontTx/>
              <a:buChar char="-"/>
            </a:pPr>
            <a:r>
              <a:rPr lang="en-US" dirty="0">
                <a:hlinkClick r:id="rId7"/>
              </a:rPr>
              <a:t>Empty.controller.js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Mobile Table and Message Toast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F65876-3D62-4B1A-867E-7CCBEC7BDD09}"/>
              </a:ext>
            </a:extLst>
          </p:cNvPr>
          <p:cNvSpPr/>
          <p:nvPr/>
        </p:nvSpPr>
        <p:spPr>
          <a:xfrm>
            <a:off x="1228436" y="1537854"/>
            <a:ext cx="9264073" cy="4821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 name="Rectangle 2">
            <a:extLst>
              <a:ext uri="{FF2B5EF4-FFF2-40B4-BE49-F238E27FC236}">
                <a16:creationId xmlns:a16="http://schemas.microsoft.com/office/drawing/2014/main" id="{ABE1BE80-D086-419E-A015-CFA96F6E7D08}"/>
              </a:ext>
            </a:extLst>
          </p:cNvPr>
          <p:cNvSpPr/>
          <p:nvPr/>
        </p:nvSpPr>
        <p:spPr>
          <a:xfrm>
            <a:off x="1431636" y="2096655"/>
            <a:ext cx="2927928"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Rectangle 3">
            <a:extLst>
              <a:ext uri="{FF2B5EF4-FFF2-40B4-BE49-F238E27FC236}">
                <a16:creationId xmlns:a16="http://schemas.microsoft.com/office/drawing/2014/main" id="{934BCA84-520D-4BFC-93F5-A4FB664D26B9}"/>
              </a:ext>
            </a:extLst>
          </p:cNvPr>
          <p:cNvSpPr/>
          <p:nvPr/>
        </p:nvSpPr>
        <p:spPr>
          <a:xfrm>
            <a:off x="4574308" y="2096655"/>
            <a:ext cx="5678056" cy="40824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Detail Pages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E68D763D-EE7D-4B5C-A5A7-08DBEE002CAF}"/>
              </a:ext>
            </a:extLst>
          </p:cNvPr>
          <p:cNvSpPr/>
          <p:nvPr/>
        </p:nvSpPr>
        <p:spPr>
          <a:xfrm>
            <a:off x="1810328" y="3200398"/>
            <a:ext cx="230909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6" name="Rectangle 5">
            <a:extLst>
              <a:ext uri="{FF2B5EF4-FFF2-40B4-BE49-F238E27FC236}">
                <a16:creationId xmlns:a16="http://schemas.microsoft.com/office/drawing/2014/main" id="{058C04DB-8222-411D-A06A-3FDCA54097B5}"/>
              </a:ext>
            </a:extLst>
          </p:cNvPr>
          <p:cNvSpPr/>
          <p:nvPr/>
        </p:nvSpPr>
        <p:spPr>
          <a:xfrm>
            <a:off x="4941455" y="3205018"/>
            <a:ext cx="4978400" cy="2826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7" name="Rectangle 6">
            <a:extLst>
              <a:ext uri="{FF2B5EF4-FFF2-40B4-BE49-F238E27FC236}">
                <a16:creationId xmlns:a16="http://schemas.microsoft.com/office/drawing/2014/main" id="{A244BF84-C38B-43F6-B577-8423A7868E79}"/>
              </a:ext>
            </a:extLst>
          </p:cNvPr>
          <p:cNvSpPr/>
          <p:nvPr/>
        </p:nvSpPr>
        <p:spPr>
          <a:xfrm>
            <a:off x="3602182" y="64655"/>
            <a:ext cx="3509818" cy="1080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t>
            </a:r>
          </a:p>
          <a:p>
            <a:pPr algn="ctr"/>
            <a:endParaRPr lang="en-US" dirty="0"/>
          </a:p>
          <a:p>
            <a:pPr algn="ctr"/>
            <a:endParaRPr lang="en-US" dirty="0"/>
          </a:p>
          <a:p>
            <a:pPr algn="ctr"/>
            <a:endParaRPr lang="en-US" dirty="0"/>
          </a:p>
        </p:txBody>
      </p:sp>
      <p:sp>
        <p:nvSpPr>
          <p:cNvPr id="8" name="Rectangle: Rounded Corners 7">
            <a:extLst>
              <a:ext uri="{FF2B5EF4-FFF2-40B4-BE49-F238E27FC236}">
                <a16:creationId xmlns:a16="http://schemas.microsoft.com/office/drawing/2014/main" id="{0D21D199-63B9-425B-953A-69588B7C7048}"/>
              </a:ext>
            </a:extLst>
          </p:cNvPr>
          <p:cNvSpPr/>
          <p:nvPr/>
        </p:nvSpPr>
        <p:spPr>
          <a:xfrm>
            <a:off x="4401125" y="498765"/>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C1EB503-D5AC-4B07-AD1D-375EC5DC98A2}"/>
              </a:ext>
            </a:extLst>
          </p:cNvPr>
          <p:cNvSpPr/>
          <p:nvPr/>
        </p:nvSpPr>
        <p:spPr>
          <a:xfrm>
            <a:off x="5183908" y="558800"/>
            <a:ext cx="1145309" cy="42025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2A128917-C8E5-48E2-A8DD-EEBBBAB901A0}"/>
                  </a:ext>
                </a:extLst>
              </p14:cNvPr>
              <p14:cNvContentPartPr/>
              <p14:nvPr/>
            </p14:nvContentPartPr>
            <p14:xfrm>
              <a:off x="1759971" y="2817055"/>
              <a:ext cx="1844640" cy="2226600"/>
            </p14:xfrm>
          </p:contentPart>
        </mc:Choice>
        <mc:Fallback>
          <p:pic>
            <p:nvPicPr>
              <p:cNvPr id="13" name="Ink 12">
                <a:extLst>
                  <a:ext uri="{FF2B5EF4-FFF2-40B4-BE49-F238E27FC236}">
                    <a16:creationId xmlns:a16="http://schemas.microsoft.com/office/drawing/2014/main" id="{2A128917-C8E5-48E2-A8DD-EEBBBAB901A0}"/>
                  </a:ext>
                </a:extLst>
              </p:cNvPr>
              <p:cNvPicPr/>
              <p:nvPr/>
            </p:nvPicPr>
            <p:blipFill>
              <a:blip r:embed="rId3"/>
              <a:stretch>
                <a:fillRect/>
              </a:stretch>
            </p:blipFill>
            <p:spPr>
              <a:xfrm>
                <a:off x="1750971" y="2808055"/>
                <a:ext cx="1862280" cy="224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01D98CF0-F574-44BE-A9C5-13CF69051041}"/>
                  </a:ext>
                </a:extLst>
              </p14:cNvPr>
              <p14:cNvContentPartPr/>
              <p14:nvPr/>
            </p14:nvContentPartPr>
            <p14:xfrm>
              <a:off x="3056331" y="1583695"/>
              <a:ext cx="2485800" cy="873360"/>
            </p14:xfrm>
          </p:contentPart>
        </mc:Choice>
        <mc:Fallback>
          <p:pic>
            <p:nvPicPr>
              <p:cNvPr id="18" name="Ink 17">
                <a:extLst>
                  <a:ext uri="{FF2B5EF4-FFF2-40B4-BE49-F238E27FC236}">
                    <a16:creationId xmlns:a16="http://schemas.microsoft.com/office/drawing/2014/main" id="{01D98CF0-F574-44BE-A9C5-13CF69051041}"/>
                  </a:ext>
                </a:extLst>
              </p:cNvPr>
              <p:cNvPicPr/>
              <p:nvPr/>
            </p:nvPicPr>
            <p:blipFill>
              <a:blip r:embed="rId5"/>
              <a:stretch>
                <a:fillRect/>
              </a:stretch>
            </p:blipFill>
            <p:spPr>
              <a:xfrm>
                <a:off x="3047331" y="1574695"/>
                <a:ext cx="2503440" cy="891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D321365B-7939-4E4D-AA76-3A2B813FCA77}"/>
                  </a:ext>
                </a:extLst>
              </p14:cNvPr>
              <p14:cNvContentPartPr/>
              <p14:nvPr/>
            </p14:nvContentPartPr>
            <p14:xfrm>
              <a:off x="6853251" y="1663255"/>
              <a:ext cx="1589760" cy="805680"/>
            </p14:xfrm>
          </p:contentPart>
        </mc:Choice>
        <mc:Fallback>
          <p:pic>
            <p:nvPicPr>
              <p:cNvPr id="21" name="Ink 20">
                <a:extLst>
                  <a:ext uri="{FF2B5EF4-FFF2-40B4-BE49-F238E27FC236}">
                    <a16:creationId xmlns:a16="http://schemas.microsoft.com/office/drawing/2014/main" id="{D321365B-7939-4E4D-AA76-3A2B813FCA77}"/>
                  </a:ext>
                </a:extLst>
              </p:cNvPr>
              <p:cNvPicPr/>
              <p:nvPr/>
            </p:nvPicPr>
            <p:blipFill>
              <a:blip r:embed="rId7"/>
              <a:stretch>
                <a:fillRect/>
              </a:stretch>
            </p:blipFill>
            <p:spPr>
              <a:xfrm>
                <a:off x="6844251" y="1654255"/>
                <a:ext cx="1607400" cy="823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Ink 23">
                <a:extLst>
                  <a:ext uri="{FF2B5EF4-FFF2-40B4-BE49-F238E27FC236}">
                    <a16:creationId xmlns:a16="http://schemas.microsoft.com/office/drawing/2014/main" id="{264FFDA2-DB45-4093-9037-1D1741BC40E1}"/>
                  </a:ext>
                </a:extLst>
              </p14:cNvPr>
              <p14:cNvContentPartPr/>
              <p14:nvPr/>
            </p14:nvContentPartPr>
            <p14:xfrm>
              <a:off x="7988691" y="2631295"/>
              <a:ext cx="366120" cy="1312920"/>
            </p14:xfrm>
          </p:contentPart>
        </mc:Choice>
        <mc:Fallback>
          <p:pic>
            <p:nvPicPr>
              <p:cNvPr id="24" name="Ink 23">
                <a:extLst>
                  <a:ext uri="{FF2B5EF4-FFF2-40B4-BE49-F238E27FC236}">
                    <a16:creationId xmlns:a16="http://schemas.microsoft.com/office/drawing/2014/main" id="{264FFDA2-DB45-4093-9037-1D1741BC40E1}"/>
                  </a:ext>
                </a:extLst>
              </p:cNvPr>
              <p:cNvPicPr/>
              <p:nvPr/>
            </p:nvPicPr>
            <p:blipFill>
              <a:blip r:embed="rId9"/>
              <a:stretch>
                <a:fillRect/>
              </a:stretch>
            </p:blipFill>
            <p:spPr>
              <a:xfrm>
                <a:off x="7979691" y="2622295"/>
                <a:ext cx="383760" cy="1330560"/>
              </a:xfrm>
              <a:prstGeom prst="rect">
                <a:avLst/>
              </a:prstGeom>
            </p:spPr>
          </p:pic>
        </mc:Fallback>
      </mc:AlternateContent>
    </p:spTree>
    <p:extLst>
      <p:ext uri="{BB962C8B-B14F-4D97-AF65-F5344CB8AC3E}">
        <p14:creationId xmlns:p14="http://schemas.microsoft.com/office/powerpoint/2010/main" val="1015835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Icon Tab and Icon Tab Filter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Master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q"/>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q"/>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q"/>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q"/>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indent="-285750">
              <a:buFont typeface="Wingdings" panose="05000000000000000000" pitchFamily="2" charset="2"/>
              <a:buChar char="q"/>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10578</TotalTime>
  <Words>1457</Words>
  <Application>Microsoft Office PowerPoint</Application>
  <PresentationFormat>Widescreen</PresentationFormat>
  <Paragraphs>221</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72</vt:lpstr>
      <vt:lpstr>Arial</vt:lpstr>
      <vt:lpstr>Calibri</vt:lpstr>
      <vt:lpstr>Calibri (Body)</vt:lpstr>
      <vt:lpstr>Calibri Light</vt:lpstr>
      <vt:lpstr>Cooper Black</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700</cp:revision>
  <dcterms:created xsi:type="dcterms:W3CDTF">2016-07-10T03:33:26Z</dcterms:created>
  <dcterms:modified xsi:type="dcterms:W3CDTF">2022-02-16T06:43:13Z</dcterms:modified>
</cp:coreProperties>
</file>